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83" r:id="rId12"/>
    <p:sldId id="295" r:id="rId13"/>
    <p:sldId id="299" r:id="rId14"/>
    <p:sldId id="298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2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2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2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DE565EDB-1C09-452B-BF3A-B1DDC82A4F3E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400"/>
              </a:pPr>
              <a:t>‹#›</a:t>
            </a:fld>
            <a:endParaRPr lang="ru-RU" sz="14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2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4335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2"/>
              <a:ea typeface="Microsoft YaHei" pitchFamily="2"/>
              <a:cs typeface="Lucida Sans" pitchFamily="2"/>
            </a:endParaRPr>
          </a:p>
        </p:txBody>
      </p:sp>
      <p:sp>
        <p:nvSpPr>
          <p:cNvPr id="3" name="Верхний колонтитул 2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idx="1"/>
          </p:nvPr>
        </p:nvSpPr>
        <p:spPr>
          <a:xfrm>
            <a:off x="388439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Образ слайда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Заметки 5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  <p:sp>
        <p:nvSpPr>
          <p:cNvPr id="7" name="Нижний колонтитул 6"/>
          <p:cNvSpPr txBox="1">
            <a:spLocks noGrp="1"/>
          </p:cNvSpPr>
          <p:nvPr>
            <p:ph type="ftr" sz="quarter" idx="4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7"/>
          <p:cNvSpPr txBox="1">
            <a:spLocks noGrp="1"/>
          </p:cNvSpPr>
          <p:nvPr>
            <p:ph type="sldNum" sz="quarter" idx="5"/>
          </p:nvPr>
        </p:nvSpPr>
        <p:spPr>
          <a:xfrm>
            <a:off x="388439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</a:lstStyle>
          <a:p>
            <a:pPr lvl="0"/>
            <a:fld id="{61C276C3-2CA1-4E50-A1AF-CBA9844CC9D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4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ru-RU" sz="1200" b="0" i="0" u="none" strike="noStrike" cap="none" baseline="0">
        <a:ln>
          <a:noFill/>
        </a:ln>
        <a:solidFill>
          <a:srgbClr val="000000"/>
        </a:solidFill>
        <a:latin typeface="Calibri" pitchFamily="34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4" name="Номер слайда 3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170134ED-E4EE-4868-B463-A3FA15C8479A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ru-RU" sz="12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2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9CDAC7-A762-491D-936C-8A6759A2F02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17FB24-055E-422A-84B4-7DF0CFD4ED2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6DE413-1F0C-4511-A90D-59776ACFA14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150B6B-BF67-4EC5-8CEF-B99B8F60BDB3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51224F0-B422-4611-880E-2A57BF8AD6E1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8948F5A-576A-4022-8CF6-80A906B7554A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C9618BF-3CDF-4993-89FF-13FD708C9C72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575E5EA-50DC-4FB2-BF62-EAA764EB2F25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1F7E7E0-3209-4EE4-890D-4EA0BE3AD1E2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CC07E65-BB54-4749-9EE1-F90563C1C06E}" type="slidenum">
              <a:rPr/>
              <a:pPr lvl="0"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5282836-656B-45EE-8519-EBC305CE55E6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16A321-ADE5-4410-9478-1E8C1527D0A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7C33AB2-CC20-42AA-92AD-AEC151FF671C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31DF987-0762-4211-ADED-1DA1212C8AF7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F682EBC-4AC3-4524-9546-572CC4A370BA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6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9C2CF8-5972-4629-9C34-25BB8CFCAA0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770B3F-8E53-49D0-9192-6A6F1A32B55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379F37-A37E-4149-AFF8-B5A9AE1ADB1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A4B6E6-11FA-4774-AD82-D78EC211AE3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5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1B978B-9DA8-4F10-92D2-28F50845639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17F22F-B6D8-4174-AD03-6EB34CC274F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73C642-3B6B-46E6-A0D7-C549F7EF8E1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91960"/>
            <a:ext cx="8229600" cy="138455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Tahoma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Tahoma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Tahoma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5077A8B3-089E-489B-85DC-2E8EF832CE05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cap="none" baseline="0">
          <a:ln>
            <a:noFill/>
          </a:ln>
          <a:solidFill>
            <a:srgbClr val="FFFFFF"/>
          </a:solidFill>
          <a:latin typeface="Tahoma" pitchFamily="2"/>
          <a:ea typeface="Microsoft YaHei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3200" b="0" i="0" u="none" strike="noStrike" cap="none" baseline="0">
          <a:ln>
            <a:noFill/>
          </a:ln>
          <a:solidFill>
            <a:srgbClr val="FFFFFF"/>
          </a:solidFill>
          <a:latin typeface="Tahoma" pitchFamily="2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285840" y="2803680"/>
            <a:ext cx="1440" cy="30351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12"/>
              <a:gd name="f7" fmla="val 6"/>
              <a:gd name="f8" fmla="val 60"/>
              <a:gd name="f9" fmla="+- 0 0 0"/>
              <a:gd name="f10" fmla="*/ f3 1 1588"/>
              <a:gd name="f11" fmla="*/ f4 1 1912"/>
              <a:gd name="f12" fmla="*/ f9 f0 1"/>
              <a:gd name="f13" fmla="*/ 0 f10 1"/>
              <a:gd name="f14" fmla="*/ 0 f11 1"/>
              <a:gd name="f15" fmla="*/ f12 1 f2"/>
              <a:gd name="f16" fmla="*/ 2147483647 f11 1"/>
              <a:gd name="f17" fmla="+- f15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">
                <a:pos x="f13" y="f14"/>
              </a:cxn>
              <a:cxn ang="f17">
                <a:pos x="f13" y="f16"/>
              </a:cxn>
              <a:cxn ang="f17">
                <a:pos x="f13" y="f16"/>
              </a:cxn>
              <a:cxn ang="f17">
                <a:pos x="f13" y="f16"/>
              </a:cxn>
              <a:cxn ang="f17">
                <a:pos x="f13" y="f16"/>
              </a:cxn>
              <a:cxn ang="f17">
                <a:pos x="f13" y="f16"/>
              </a:cxn>
              <a:cxn ang="f17">
                <a:pos x="f13" y="f14"/>
              </a:cxn>
              <a:cxn ang="f17">
                <a:pos x="f13" y="f14"/>
              </a:cxn>
            </a:cxnLst>
            <a:rect l="l" t="t" r="r" b="b"/>
            <a:pathLst>
              <a:path w="1588" h="1912">
                <a:moveTo>
                  <a:pt x="f5" y="f5"/>
                </a:moveTo>
                <a:lnTo>
                  <a:pt x="f5" y="f7"/>
                </a:lnTo>
                <a:lnTo>
                  <a:pt x="f5" y="f8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6BBA27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FFFFFF"/>
              </a:solidFill>
              <a:latin typeface="Tahoma" pitchFamily="2"/>
              <a:ea typeface="Microsoft YaHei" pitchFamily="2"/>
              <a:cs typeface="Lucida Sans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291960"/>
            <a:ext cx="8229600" cy="138455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457200" y="190512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ru-RU" sz="14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5390B41F-BFC6-4F92-BB48-5BAC7E031B90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kern="1200" cap="none" baseline="0">
          <a:ln>
            <a:noFill/>
          </a:ln>
          <a:solidFill>
            <a:srgbClr val="FFFFFF"/>
          </a:solidFill>
          <a:latin typeface="Tahoma" pitchFamily="2"/>
          <a:ea typeface="Microsoft YaHei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3200" b="0" i="0" u="none" strike="noStrike" kern="1200" cap="none" baseline="0">
          <a:ln>
            <a:noFill/>
          </a:ln>
          <a:solidFill>
            <a:srgbClr val="FFFFFF"/>
          </a:solidFill>
          <a:latin typeface="Tahoma" pitchFamily="2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5799" y="1996920"/>
            <a:ext cx="7772400" cy="1432080"/>
          </a:xfrm>
        </p:spPr>
        <p:txBody>
          <a:bodyPr wrap="square" lIns="91440" tIns="45720" rIns="91440" bIns="45720" anchor="b" anchorCtr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ru-RU" sz="3200" i="1" dirty="0">
                <a:effectLst>
                  <a:outerShdw dist="17961" dir="2700000">
                    <a:scrgbClr r="0" g="0" b="0"/>
                  </a:outerShdw>
                </a:effectLst>
              </a:rPr>
              <a:t>Презентация для родителей воспитанников 2 младшей группы №1 </a:t>
            </a:r>
            <a:r>
              <a:rPr lang="ru-RU" sz="4000" i="1" dirty="0">
                <a:effectLst>
                  <a:outerShdw dist="17961" dir="2700000">
                    <a:scrgbClr r="0" g="0" b="0"/>
                  </a:outerShdw>
                </a:effectLst>
              </a:rPr>
              <a:t>«Мы  - за здоровье</a:t>
            </a:r>
            <a:r>
              <a:rPr lang="ru-RU" sz="4000" i="1" dirty="0" smtClean="0">
                <a:effectLst>
                  <a:outerShdw dist="17961" dir="2700000">
                    <a:scrgbClr r="0" g="0" b="0"/>
                  </a:outerShdw>
                </a:effectLst>
              </a:rPr>
              <a:t>»</a:t>
            </a:r>
            <a:endParaRPr lang="ru-RU" sz="4000" i="1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085184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Презентацию подготовили: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Снегирева Ю.В.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Первушкина Д.Д.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26920" y="291960"/>
            <a:ext cx="7490160" cy="1384559"/>
          </a:xfrm>
        </p:spPr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 sz="3200">
                <a:effectLst>
                  <a:outerShdw dist="17961" dir="2700000">
                    <a:scrgbClr r="0" g="0" b="0"/>
                  </a:outerShdw>
                </a:effectLst>
              </a:rPr>
              <a:t>Здоровье детей – это общая проблема медиков, педагогов и родителей.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84359" y="1905120"/>
            <a:ext cx="7632719" cy="4114800"/>
          </a:xfrm>
        </p:spPr>
        <p:txBody>
          <a:bodyPr wrap="square" lIns="91440" tIns="45720" rIns="9144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ru-RU" sz="2800">
                <a:effectLst>
                  <a:outerShdw dist="17961" dir="2700000">
                    <a:scrgbClr r="0" g="0" b="0"/>
                  </a:outerShdw>
                </a:effectLst>
              </a:rPr>
              <a:t>Решение этой проблемы зависит от внедрения в детский сад и школу здоровьесберегающих технологий. Под здоровьесберегающими образовательными технологиями в широком смысле слова следует понимать все те технологии, использование которых в образовательном процессе идет на пользу здоровья детей.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2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9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87424"/>
            <a:ext cx="8712968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5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8000" y="291600"/>
            <a:ext cx="8218440" cy="833399"/>
          </a:xfrm>
        </p:spPr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ru-RU" dirty="0">
                <a:effectLst>
                  <a:outerShdw dist="17961" dir="2700000">
                    <a:scrgbClr r="0" g="0" b="0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4" name="Picture 4" descr="C:\Users\киса\Desktop\Cara Menjaga Daya Tahan Tubuh Agar Tidak Gampang Sakit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9017" y="1304641"/>
            <a:ext cx="7058160" cy="4175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67120"/>
            <a:ext cx="8229600" cy="1434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buNone/>
            </a:pPr>
            <a:endParaRPr lang="ru-RU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2" descr="C:\Users\киса\Desktop\img1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42919" y="683280"/>
            <a:ext cx="7338960" cy="1434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187280" y="1905120"/>
            <a:ext cx="6769440" cy="4114800"/>
          </a:xfrm>
        </p:spPr>
        <p:txBody>
          <a:bodyPr wrap="square" lIns="91440" tIns="45720" rIns="9144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buNone/>
            </a:pPr>
            <a:endParaRPr lang="ru-RU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2" descr="C:\Users\киса\Desktop\img1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2120" y="571680"/>
            <a:ext cx="761976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115640" y="259920"/>
            <a:ext cx="7056360" cy="21049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42919" y="1905120"/>
            <a:ext cx="7058160" cy="4114800"/>
          </a:xfrm>
        </p:spPr>
        <p:txBody>
          <a:bodyPr wrap="square" lIns="91440" tIns="45720" rIns="9144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buNone/>
            </a:pPr>
            <a:endParaRPr lang="ru-RU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5" descr="C:\Users\киса\Desktop\slide_4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00000" y="764640"/>
            <a:ext cx="7343999" cy="792360"/>
          </a:xfrm>
        </p:spPr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>
                <a:effectLst>
                  <a:outerShdw dist="17961" dir="2700000">
                    <a:scrgbClr r="0" g="0" b="0"/>
                  </a:outerShdw>
                </a:effectLst>
              </a:rPr>
              <a:t>Определение ЗОЖ.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55639" y="1844639"/>
            <a:ext cx="7703999" cy="3888000"/>
          </a:xfrm>
        </p:spPr>
        <p:txBody>
          <a:bodyPr wrap="square" lIns="91440" tIns="45720" rIns="9144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9pPr>
          </a:lstStyle>
          <a:p>
            <a:pPr marL="0" lvl="0" indent="0"/>
            <a:r>
              <a:rPr lang="ru-RU">
                <a:effectLst>
                  <a:outerShdw dist="17961" dir="2700000">
                    <a:scrgbClr r="0" g="0" b="0"/>
                  </a:outerShdw>
                </a:effectLst>
              </a:rPr>
              <a:t>Здоровый Образ Жизни – это совокупность сознательно сформированных привычек человека, направленных на поддержание и укрепление здоровья и творческого долголетия.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67120"/>
            <a:ext cx="8229600" cy="1434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buNone/>
            </a:pPr>
            <a:endParaRPr lang="ru-RU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2" descr="C:\Users\киса\Desktop\img2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67120"/>
            <a:ext cx="8229600" cy="1434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buNone/>
            </a:pPr>
            <a:endParaRPr lang="ru-RU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2" descr="C:\Users\киса\Desktop\1274073389_sshot-5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186920" y="239400"/>
            <a:ext cx="6409080" cy="21049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42559" y="1905120"/>
            <a:ext cx="6985079" cy="4114800"/>
          </a:xfrm>
        </p:spPr>
        <p:txBody>
          <a:bodyPr wrap="square" lIns="91440" tIns="45720" rIns="9144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buNone/>
            </a:pPr>
            <a:endParaRPr lang="ru-RU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2" descr="C:\Users\киса\Desktop\14_42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71280" y="188640"/>
            <a:ext cx="6840360" cy="21049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55639" y="1905120"/>
            <a:ext cx="6912000" cy="4114800"/>
          </a:xfrm>
        </p:spPr>
        <p:txBody>
          <a:bodyPr wrap="square" lIns="91440" tIns="45720" rIns="9144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itchFamily="2"/>
              <a:buChar char="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ahoma" pitchFamily="2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buNone/>
            </a:pPr>
            <a:endParaRPr lang="ru-RU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2" descr="C:\Users\киса\Desktop\14_43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лавие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104</Words>
  <Application>Microsoft Office PowerPoint</Application>
  <PresentationFormat>Экран (4:3)</PresentationFormat>
  <Paragraphs>10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Обычный</vt:lpstr>
      <vt:lpstr>Заглавие1</vt:lpstr>
      <vt:lpstr>Презентация для родителей воспитанников 2 младшей группы №1 «Мы  - за здоровье»</vt:lpstr>
      <vt:lpstr>Презентация PowerPoint</vt:lpstr>
      <vt:lpstr>Презентация PowerPoint</vt:lpstr>
      <vt:lpstr>Презентация PowerPoint</vt:lpstr>
      <vt:lpstr>Определение ЗОЖ.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Здоровье детей – это общая проблема медиков, педагогов и родителей.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первая презентация.</dc:title>
  <dc:creator>Admin</dc:creator>
  <cp:lastModifiedBy>Admin</cp:lastModifiedBy>
  <cp:revision>67</cp:revision>
  <dcterms:created xsi:type="dcterms:W3CDTF">2014-07-10T13:52:59Z</dcterms:created>
  <dcterms:modified xsi:type="dcterms:W3CDTF">2021-11-16T00:48:40Z</dcterms:modified>
</cp:coreProperties>
</file>