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71" r:id="rId6"/>
    <p:sldId id="277" r:id="rId7"/>
    <p:sldId id="278" r:id="rId8"/>
    <p:sldId id="279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04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     Цель:      Ознакомить родителей и детей с основными правилами          основ безопасности жизнедеятельности.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user</cp:lastModifiedBy>
  <cp:revision>18</cp:revision>
  <dcterms:created xsi:type="dcterms:W3CDTF">2018-10-21T10:24:11Z</dcterms:created>
  <dcterms:modified xsi:type="dcterms:W3CDTF">2021-03-01T02:07:02Z</dcterms:modified>
</cp:coreProperties>
</file>