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2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7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CF4DA-E08E-4058-9266-5DEAED47737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A3F8BB-5C2F-4700-8B00-8125C18C17A0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Инфантильный, беспомощный человек, не способный принимать решения. Он будет постоянно нуждаться в сильном лидере, руководящем его жизнью.</a:t>
          </a:r>
          <a:endParaRPr lang="ru-RU" dirty="0"/>
        </a:p>
      </dgm:t>
    </dgm:pt>
    <dgm:pt modelId="{3107C829-1BC6-4D09-994B-14696447E72F}" type="parTrans" cxnId="{C211F34C-0E55-4321-85B7-E5711CBE2760}">
      <dgm:prSet/>
      <dgm:spPr/>
      <dgm:t>
        <a:bodyPr/>
        <a:lstStyle/>
        <a:p>
          <a:endParaRPr lang="ru-RU"/>
        </a:p>
      </dgm:t>
    </dgm:pt>
    <dgm:pt modelId="{BBCAA005-E709-4017-90F0-70F2A7D44A82}" type="sibTrans" cxnId="{C211F34C-0E55-4321-85B7-E5711CBE2760}">
      <dgm:prSet/>
      <dgm:spPr/>
      <dgm:t>
        <a:bodyPr/>
        <a:lstStyle/>
        <a:p>
          <a:endParaRPr lang="ru-RU"/>
        </a:p>
      </dgm:t>
    </dgm:pt>
    <dgm:pt modelId="{5B92F089-8BF8-4C17-A35C-7740B3405C28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Капризная, </a:t>
          </a:r>
          <a:r>
            <a:rPr lang="ru-RU" dirty="0" err="1" smtClean="0"/>
            <a:t>истероидная</a:t>
          </a:r>
          <a:r>
            <a:rPr lang="ru-RU" dirty="0" smtClean="0"/>
            <a:t> личность, стремящаяся манипулировать окружающими, эгоистичная и высокомерная.</a:t>
          </a:r>
          <a:endParaRPr lang="ru-RU" dirty="0"/>
        </a:p>
      </dgm:t>
    </dgm:pt>
    <dgm:pt modelId="{E51E15FC-51CE-402F-932B-5F35B75A0B27}" type="parTrans" cxnId="{1638F906-EA53-4ACD-905D-6012EA7DF89B}">
      <dgm:prSet/>
      <dgm:spPr/>
      <dgm:t>
        <a:bodyPr/>
        <a:lstStyle/>
        <a:p>
          <a:endParaRPr lang="ru-RU"/>
        </a:p>
      </dgm:t>
    </dgm:pt>
    <dgm:pt modelId="{DED0FB8A-F7FC-495A-8E68-D1BF9FE6CF9A}" type="sibTrans" cxnId="{1638F906-EA53-4ACD-905D-6012EA7DF89B}">
      <dgm:prSet/>
      <dgm:spPr/>
      <dgm:t>
        <a:bodyPr/>
        <a:lstStyle/>
        <a:p>
          <a:endParaRPr lang="ru-RU"/>
        </a:p>
      </dgm:t>
    </dgm:pt>
    <dgm:pt modelId="{B052FFAE-2DE4-42DD-862F-6CAC31322189}">
      <dgm:prSet/>
      <dgm:spPr>
        <a:solidFill>
          <a:schemeClr val="bg2">
            <a:lumMod val="75000"/>
          </a:schemeClr>
        </a:solidFill>
      </dgm:spPr>
      <dgm:t>
        <a:bodyPr/>
        <a:lstStyle/>
        <a:p>
          <a:pPr rtl="0"/>
          <a:r>
            <a:rPr lang="ru-RU" dirty="0" smtClean="0"/>
            <a:t>И в первом, и во втором вариантах высока вероятность развития алкоголизма, наркомании, игровой зависимости.</a:t>
          </a:r>
          <a:endParaRPr lang="ru-RU" dirty="0"/>
        </a:p>
      </dgm:t>
    </dgm:pt>
    <dgm:pt modelId="{9D94C2D5-698D-4501-B539-2653CB6AF2F9}" type="parTrans" cxnId="{C1E21664-16F6-4AF9-80D8-393CA896366F}">
      <dgm:prSet/>
      <dgm:spPr/>
      <dgm:t>
        <a:bodyPr/>
        <a:lstStyle/>
        <a:p>
          <a:endParaRPr lang="ru-RU"/>
        </a:p>
      </dgm:t>
    </dgm:pt>
    <dgm:pt modelId="{7BAEC8F0-2780-44A5-B7CF-C6BCCCAA32A0}" type="sibTrans" cxnId="{C1E21664-16F6-4AF9-80D8-393CA896366F}">
      <dgm:prSet/>
      <dgm:spPr/>
      <dgm:t>
        <a:bodyPr/>
        <a:lstStyle/>
        <a:p>
          <a:endParaRPr lang="ru-RU"/>
        </a:p>
      </dgm:t>
    </dgm:pt>
    <dgm:pt modelId="{73AEF183-30CF-445B-9F33-0505830B0508}" type="pres">
      <dgm:prSet presAssocID="{840CF4DA-E08E-4058-9266-5DEAED47737F}" presName="linear" presStyleCnt="0">
        <dgm:presLayoutVars>
          <dgm:dir/>
          <dgm:resizeHandles val="exact"/>
        </dgm:presLayoutVars>
      </dgm:prSet>
      <dgm:spPr/>
    </dgm:pt>
    <dgm:pt modelId="{96AD4D8E-592A-4D0E-9E01-8668672CC219}" type="pres">
      <dgm:prSet presAssocID="{B4A3F8BB-5C2F-4700-8B00-8125C18C17A0}" presName="comp" presStyleCnt="0"/>
      <dgm:spPr/>
    </dgm:pt>
    <dgm:pt modelId="{E86825CB-3175-41D9-9200-6675C34AD7E6}" type="pres">
      <dgm:prSet presAssocID="{B4A3F8BB-5C2F-4700-8B00-8125C18C17A0}" presName="box" presStyleLbl="node1" presStyleIdx="0" presStyleCnt="3"/>
      <dgm:spPr/>
    </dgm:pt>
    <dgm:pt modelId="{C1CFB063-9254-40AF-B403-1DE9CE01E789}" type="pres">
      <dgm:prSet presAssocID="{B4A3F8BB-5C2F-4700-8B00-8125C18C17A0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5F4BB30-97C6-4D6B-8128-C7DB0E2D01A5}" type="pres">
      <dgm:prSet presAssocID="{B4A3F8BB-5C2F-4700-8B00-8125C18C17A0}" presName="text" presStyleLbl="node1" presStyleIdx="0" presStyleCnt="3">
        <dgm:presLayoutVars>
          <dgm:bulletEnabled val="1"/>
        </dgm:presLayoutVars>
      </dgm:prSet>
      <dgm:spPr/>
    </dgm:pt>
    <dgm:pt modelId="{ACDDE0D6-53B9-431E-8E62-CAD7ED509C91}" type="pres">
      <dgm:prSet presAssocID="{BBCAA005-E709-4017-90F0-70F2A7D44A82}" presName="spacer" presStyleCnt="0"/>
      <dgm:spPr/>
    </dgm:pt>
    <dgm:pt modelId="{7D07041B-7020-473B-BC4E-42CFE5E563DB}" type="pres">
      <dgm:prSet presAssocID="{5B92F089-8BF8-4C17-A35C-7740B3405C28}" presName="comp" presStyleCnt="0"/>
      <dgm:spPr/>
    </dgm:pt>
    <dgm:pt modelId="{758E94CA-1355-4375-9D51-C0B0E91D1129}" type="pres">
      <dgm:prSet presAssocID="{5B92F089-8BF8-4C17-A35C-7740B3405C28}" presName="box" presStyleLbl="node1" presStyleIdx="1" presStyleCnt="3"/>
      <dgm:spPr/>
    </dgm:pt>
    <dgm:pt modelId="{FBD1AA7F-2E7F-4DD9-A572-E6C09CAB0AD7}" type="pres">
      <dgm:prSet presAssocID="{5B92F089-8BF8-4C17-A35C-7740B3405C28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9C23BFF-BE96-4C7B-854E-094DD528EF31}" type="pres">
      <dgm:prSet presAssocID="{5B92F089-8BF8-4C17-A35C-7740B3405C28}" presName="text" presStyleLbl="node1" presStyleIdx="1" presStyleCnt="3">
        <dgm:presLayoutVars>
          <dgm:bulletEnabled val="1"/>
        </dgm:presLayoutVars>
      </dgm:prSet>
      <dgm:spPr/>
    </dgm:pt>
    <dgm:pt modelId="{116D5F1B-5BAC-4ADA-85D7-587E755C8693}" type="pres">
      <dgm:prSet presAssocID="{DED0FB8A-F7FC-495A-8E68-D1BF9FE6CF9A}" presName="spacer" presStyleCnt="0"/>
      <dgm:spPr/>
    </dgm:pt>
    <dgm:pt modelId="{06BCC120-DEC4-4F11-8459-28BC1ABA042A}" type="pres">
      <dgm:prSet presAssocID="{B052FFAE-2DE4-42DD-862F-6CAC31322189}" presName="comp" presStyleCnt="0"/>
      <dgm:spPr/>
    </dgm:pt>
    <dgm:pt modelId="{8C9788FB-19B7-492E-B3E0-95DF8BD6EE2A}" type="pres">
      <dgm:prSet presAssocID="{B052FFAE-2DE4-42DD-862F-6CAC31322189}" presName="box" presStyleLbl="node1" presStyleIdx="2" presStyleCnt="3"/>
      <dgm:spPr/>
    </dgm:pt>
    <dgm:pt modelId="{29E8A5C5-AAD1-4451-ABF4-DC0EEA75D738}" type="pres">
      <dgm:prSet presAssocID="{B052FFAE-2DE4-42DD-862F-6CAC31322189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DB4B638-8F97-431A-9203-1CBD593D4A09}" type="pres">
      <dgm:prSet presAssocID="{B052FFAE-2DE4-42DD-862F-6CAC31322189}" presName="text" presStyleLbl="node1" presStyleIdx="2" presStyleCnt="3">
        <dgm:presLayoutVars>
          <dgm:bulletEnabled val="1"/>
        </dgm:presLayoutVars>
      </dgm:prSet>
      <dgm:spPr/>
    </dgm:pt>
  </dgm:ptLst>
  <dgm:cxnLst>
    <dgm:cxn modelId="{991B5CD0-7F4E-4902-8170-7D514269E0FB}" type="presOf" srcId="{B052FFAE-2DE4-42DD-862F-6CAC31322189}" destId="{1DB4B638-8F97-431A-9203-1CBD593D4A09}" srcOrd="1" destOrd="0" presId="urn:microsoft.com/office/officeart/2005/8/layout/vList4"/>
    <dgm:cxn modelId="{E11F77C4-5572-4E23-BFC0-70297BDE4563}" type="presOf" srcId="{5B92F089-8BF8-4C17-A35C-7740B3405C28}" destId="{F9C23BFF-BE96-4C7B-854E-094DD528EF31}" srcOrd="1" destOrd="0" presId="urn:microsoft.com/office/officeart/2005/8/layout/vList4"/>
    <dgm:cxn modelId="{8F3EBAB2-C42F-4EA7-9FFF-D08C33C61A17}" type="presOf" srcId="{5B92F089-8BF8-4C17-A35C-7740B3405C28}" destId="{758E94CA-1355-4375-9D51-C0B0E91D1129}" srcOrd="0" destOrd="0" presId="urn:microsoft.com/office/officeart/2005/8/layout/vList4"/>
    <dgm:cxn modelId="{C211F34C-0E55-4321-85B7-E5711CBE2760}" srcId="{840CF4DA-E08E-4058-9266-5DEAED47737F}" destId="{B4A3F8BB-5C2F-4700-8B00-8125C18C17A0}" srcOrd="0" destOrd="0" parTransId="{3107C829-1BC6-4D09-994B-14696447E72F}" sibTransId="{BBCAA005-E709-4017-90F0-70F2A7D44A82}"/>
    <dgm:cxn modelId="{25CCA4B5-1995-41CC-ABF6-5C4CBD2283CE}" type="presOf" srcId="{840CF4DA-E08E-4058-9266-5DEAED47737F}" destId="{73AEF183-30CF-445B-9F33-0505830B0508}" srcOrd="0" destOrd="0" presId="urn:microsoft.com/office/officeart/2005/8/layout/vList4"/>
    <dgm:cxn modelId="{0545C7C5-599D-489C-9C38-15AE1890C1AB}" type="presOf" srcId="{B4A3F8BB-5C2F-4700-8B00-8125C18C17A0}" destId="{95F4BB30-97C6-4D6B-8128-C7DB0E2D01A5}" srcOrd="1" destOrd="0" presId="urn:microsoft.com/office/officeart/2005/8/layout/vList4"/>
    <dgm:cxn modelId="{6BB2295F-5F12-47B2-9B6A-06D4701E4576}" type="presOf" srcId="{B052FFAE-2DE4-42DD-862F-6CAC31322189}" destId="{8C9788FB-19B7-492E-B3E0-95DF8BD6EE2A}" srcOrd="0" destOrd="0" presId="urn:microsoft.com/office/officeart/2005/8/layout/vList4"/>
    <dgm:cxn modelId="{A717D2FB-AB62-4E0A-AB4F-9E67A4DC737F}" type="presOf" srcId="{B4A3F8BB-5C2F-4700-8B00-8125C18C17A0}" destId="{E86825CB-3175-41D9-9200-6675C34AD7E6}" srcOrd="0" destOrd="0" presId="urn:microsoft.com/office/officeart/2005/8/layout/vList4"/>
    <dgm:cxn modelId="{C1E21664-16F6-4AF9-80D8-393CA896366F}" srcId="{840CF4DA-E08E-4058-9266-5DEAED47737F}" destId="{B052FFAE-2DE4-42DD-862F-6CAC31322189}" srcOrd="2" destOrd="0" parTransId="{9D94C2D5-698D-4501-B539-2653CB6AF2F9}" sibTransId="{7BAEC8F0-2780-44A5-B7CF-C6BCCCAA32A0}"/>
    <dgm:cxn modelId="{1638F906-EA53-4ACD-905D-6012EA7DF89B}" srcId="{840CF4DA-E08E-4058-9266-5DEAED47737F}" destId="{5B92F089-8BF8-4C17-A35C-7740B3405C28}" srcOrd="1" destOrd="0" parTransId="{E51E15FC-51CE-402F-932B-5F35B75A0B27}" sibTransId="{DED0FB8A-F7FC-495A-8E68-D1BF9FE6CF9A}"/>
    <dgm:cxn modelId="{60CCF825-3C4A-4C48-AA08-746A891A7072}" type="presParOf" srcId="{73AEF183-30CF-445B-9F33-0505830B0508}" destId="{96AD4D8E-592A-4D0E-9E01-8668672CC219}" srcOrd="0" destOrd="0" presId="urn:microsoft.com/office/officeart/2005/8/layout/vList4"/>
    <dgm:cxn modelId="{2AB4B8B0-F796-4FB8-9479-F95B2CEC6C11}" type="presParOf" srcId="{96AD4D8E-592A-4D0E-9E01-8668672CC219}" destId="{E86825CB-3175-41D9-9200-6675C34AD7E6}" srcOrd="0" destOrd="0" presId="urn:microsoft.com/office/officeart/2005/8/layout/vList4"/>
    <dgm:cxn modelId="{1A0DB66E-09A3-4BB0-A41D-49E7253DB186}" type="presParOf" srcId="{96AD4D8E-592A-4D0E-9E01-8668672CC219}" destId="{C1CFB063-9254-40AF-B403-1DE9CE01E789}" srcOrd="1" destOrd="0" presId="urn:microsoft.com/office/officeart/2005/8/layout/vList4"/>
    <dgm:cxn modelId="{4648EC6A-652E-4B52-BAB4-E950AC19A0A5}" type="presParOf" srcId="{96AD4D8E-592A-4D0E-9E01-8668672CC219}" destId="{95F4BB30-97C6-4D6B-8128-C7DB0E2D01A5}" srcOrd="2" destOrd="0" presId="urn:microsoft.com/office/officeart/2005/8/layout/vList4"/>
    <dgm:cxn modelId="{08D04233-5DCE-4B69-AF2B-4BA491473D18}" type="presParOf" srcId="{73AEF183-30CF-445B-9F33-0505830B0508}" destId="{ACDDE0D6-53B9-431E-8E62-CAD7ED509C91}" srcOrd="1" destOrd="0" presId="urn:microsoft.com/office/officeart/2005/8/layout/vList4"/>
    <dgm:cxn modelId="{480AC12C-C256-4C66-9BB6-218437C063EF}" type="presParOf" srcId="{73AEF183-30CF-445B-9F33-0505830B0508}" destId="{7D07041B-7020-473B-BC4E-42CFE5E563DB}" srcOrd="2" destOrd="0" presId="urn:microsoft.com/office/officeart/2005/8/layout/vList4"/>
    <dgm:cxn modelId="{E6C676FC-709F-408A-A5B3-0E7B13208B97}" type="presParOf" srcId="{7D07041B-7020-473B-BC4E-42CFE5E563DB}" destId="{758E94CA-1355-4375-9D51-C0B0E91D1129}" srcOrd="0" destOrd="0" presId="urn:microsoft.com/office/officeart/2005/8/layout/vList4"/>
    <dgm:cxn modelId="{A4213ADB-53B9-4DE2-BF48-9528F23BE4A9}" type="presParOf" srcId="{7D07041B-7020-473B-BC4E-42CFE5E563DB}" destId="{FBD1AA7F-2E7F-4DD9-A572-E6C09CAB0AD7}" srcOrd="1" destOrd="0" presId="urn:microsoft.com/office/officeart/2005/8/layout/vList4"/>
    <dgm:cxn modelId="{F37A7A63-4475-45D7-95A3-8222C5A13AA9}" type="presParOf" srcId="{7D07041B-7020-473B-BC4E-42CFE5E563DB}" destId="{F9C23BFF-BE96-4C7B-854E-094DD528EF31}" srcOrd="2" destOrd="0" presId="urn:microsoft.com/office/officeart/2005/8/layout/vList4"/>
    <dgm:cxn modelId="{2AD56ACA-9319-4102-8081-0DBB2D43EFEA}" type="presParOf" srcId="{73AEF183-30CF-445B-9F33-0505830B0508}" destId="{116D5F1B-5BAC-4ADA-85D7-587E755C8693}" srcOrd="3" destOrd="0" presId="urn:microsoft.com/office/officeart/2005/8/layout/vList4"/>
    <dgm:cxn modelId="{333EB88A-7332-49A8-AC0B-DC0A6EE6976B}" type="presParOf" srcId="{73AEF183-30CF-445B-9F33-0505830B0508}" destId="{06BCC120-DEC4-4F11-8459-28BC1ABA042A}" srcOrd="4" destOrd="0" presId="urn:microsoft.com/office/officeart/2005/8/layout/vList4"/>
    <dgm:cxn modelId="{8C174E97-2246-4D9D-8E55-878A65FE1B12}" type="presParOf" srcId="{06BCC120-DEC4-4F11-8459-28BC1ABA042A}" destId="{8C9788FB-19B7-492E-B3E0-95DF8BD6EE2A}" srcOrd="0" destOrd="0" presId="urn:microsoft.com/office/officeart/2005/8/layout/vList4"/>
    <dgm:cxn modelId="{3612F33C-CD4D-4913-A268-10CD492949FA}" type="presParOf" srcId="{06BCC120-DEC4-4F11-8459-28BC1ABA042A}" destId="{29E8A5C5-AAD1-4451-ABF4-DC0EEA75D738}" srcOrd="1" destOrd="0" presId="urn:microsoft.com/office/officeart/2005/8/layout/vList4"/>
    <dgm:cxn modelId="{CCF5F236-A7B3-4F0F-80BE-061A0A6DAF0A}" type="presParOf" srcId="{06BCC120-DEC4-4F11-8459-28BC1ABA042A}" destId="{1DB4B638-8F97-431A-9203-1CBD593D4A09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631046-E801-40E7-B503-88ACE45CD334}" type="doc">
      <dgm:prSet loTypeId="urn:microsoft.com/office/officeart/2005/8/layout/vList3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C5A620A2-A0C0-4E47-B4D9-6CC7A2951C5E}">
      <dgm:prSet/>
      <dgm:spPr/>
      <dgm:t>
        <a:bodyPr/>
        <a:lstStyle/>
        <a:p>
          <a:pPr rtl="0"/>
          <a:r>
            <a:rPr lang="ru-RU" dirty="0" smtClean="0"/>
            <a:t>Ребенок вырастет самостоятельным, но эмоционально холодным, неспособным строить близкие отношения с людьми, заботиться о них.</a:t>
          </a:r>
          <a:endParaRPr lang="ru-RU" dirty="0"/>
        </a:p>
      </dgm:t>
    </dgm:pt>
    <dgm:pt modelId="{8B51CCD6-2CE4-427C-A01C-B4F6FAB84FDC}" type="parTrans" cxnId="{96070F74-E42C-4C6F-AF5E-0718B5A0FACC}">
      <dgm:prSet/>
      <dgm:spPr/>
      <dgm:t>
        <a:bodyPr/>
        <a:lstStyle/>
        <a:p>
          <a:endParaRPr lang="ru-RU"/>
        </a:p>
      </dgm:t>
    </dgm:pt>
    <dgm:pt modelId="{A27ECD17-DA6B-4D26-B0C0-566844177D78}" type="sibTrans" cxnId="{96070F74-E42C-4C6F-AF5E-0718B5A0FACC}">
      <dgm:prSet/>
      <dgm:spPr/>
      <dgm:t>
        <a:bodyPr/>
        <a:lstStyle/>
        <a:p>
          <a:endParaRPr lang="ru-RU"/>
        </a:p>
      </dgm:t>
    </dgm:pt>
    <dgm:pt modelId="{C3A02ECB-F2EF-448F-8E07-2F3C495E5523}">
      <dgm:prSet/>
      <dgm:spPr/>
      <dgm:t>
        <a:bodyPr/>
        <a:lstStyle/>
        <a:p>
          <a:pPr rtl="0"/>
          <a:r>
            <a:rPr lang="ru-RU" dirty="0" smtClean="0"/>
            <a:t>Это будет человек «без тормозов», считающий, что ему все позволено, не умеющий учитывать интересы и потребности окружающих.</a:t>
          </a:r>
          <a:endParaRPr lang="ru-RU" dirty="0"/>
        </a:p>
      </dgm:t>
    </dgm:pt>
    <dgm:pt modelId="{42933D4B-7A47-4582-A121-BB12B5209F3F}" type="parTrans" cxnId="{C4D6F99F-9938-4128-B2CB-8CE2D52B9892}">
      <dgm:prSet/>
      <dgm:spPr/>
      <dgm:t>
        <a:bodyPr/>
        <a:lstStyle/>
        <a:p>
          <a:endParaRPr lang="ru-RU"/>
        </a:p>
      </dgm:t>
    </dgm:pt>
    <dgm:pt modelId="{50CD59E9-69F9-4FFD-9AB3-BDDB19CA80AD}" type="sibTrans" cxnId="{C4D6F99F-9938-4128-B2CB-8CE2D52B9892}">
      <dgm:prSet/>
      <dgm:spPr/>
      <dgm:t>
        <a:bodyPr/>
        <a:lstStyle/>
        <a:p>
          <a:endParaRPr lang="ru-RU"/>
        </a:p>
      </dgm:t>
    </dgm:pt>
    <dgm:pt modelId="{405CF15D-A20A-4C37-931C-6734C068272B}" type="pres">
      <dgm:prSet presAssocID="{FD631046-E801-40E7-B503-88ACE45CD334}" presName="linearFlow" presStyleCnt="0">
        <dgm:presLayoutVars>
          <dgm:dir/>
          <dgm:resizeHandles val="exact"/>
        </dgm:presLayoutVars>
      </dgm:prSet>
      <dgm:spPr/>
    </dgm:pt>
    <dgm:pt modelId="{F377D834-EF20-4E2B-98CC-59B6F0288998}" type="pres">
      <dgm:prSet presAssocID="{C5A620A2-A0C0-4E47-B4D9-6CC7A2951C5E}" presName="composite" presStyleCnt="0"/>
      <dgm:spPr/>
    </dgm:pt>
    <dgm:pt modelId="{EF98771C-C90B-4210-9087-83B248943828}" type="pres">
      <dgm:prSet presAssocID="{C5A620A2-A0C0-4E47-B4D9-6CC7A2951C5E}" presName="imgShp" presStyleLbl="fgImgPlace1" presStyleIdx="0" presStyleCnt="2" custScaleX="124017" custLinFactNeighborX="-34568" custLinFactNeighborY="-154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51463A7-0655-4E1B-9A24-DBDFF58C2B10}" type="pres">
      <dgm:prSet presAssocID="{C5A620A2-A0C0-4E47-B4D9-6CC7A2951C5E}" presName="txShp" presStyleLbl="node1" presStyleIdx="0" presStyleCnt="2" custScaleX="127925" custScaleY="102319" custLinFactNeighborX="6518" custLinFactNeighborY="-468">
        <dgm:presLayoutVars>
          <dgm:bulletEnabled val="1"/>
        </dgm:presLayoutVars>
      </dgm:prSet>
      <dgm:spPr/>
    </dgm:pt>
    <dgm:pt modelId="{E9E15F93-40EF-4F6C-A6ED-A572D4FDC851}" type="pres">
      <dgm:prSet presAssocID="{A27ECD17-DA6B-4D26-B0C0-566844177D78}" presName="spacing" presStyleCnt="0"/>
      <dgm:spPr/>
    </dgm:pt>
    <dgm:pt modelId="{B43C73EA-881C-48FF-B725-CBD024EAC736}" type="pres">
      <dgm:prSet presAssocID="{C3A02ECB-F2EF-448F-8E07-2F3C495E5523}" presName="composite" presStyleCnt="0"/>
      <dgm:spPr/>
    </dgm:pt>
    <dgm:pt modelId="{DCAB2B09-F161-43C0-AA99-4CE77117378E}" type="pres">
      <dgm:prSet presAssocID="{C3A02ECB-F2EF-448F-8E07-2F3C495E5523}" presName="imgShp" presStyleLbl="fgImgPlace1" presStyleIdx="1" presStyleCnt="2" custScaleX="120078" custLinFactNeighborX="-19416" custLinFactNeighborY="74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BE826CC-AAD1-49A6-A7BE-0EE17E25D354}" type="pres">
      <dgm:prSet presAssocID="{C3A02ECB-F2EF-448F-8E07-2F3C495E5523}" presName="txShp" presStyleLbl="node1" presStyleIdx="1" presStyleCnt="2" custScaleX="130134" custScaleY="88611" custLinFactNeighborX="7271" custLinFactNeighborY="-2160">
        <dgm:presLayoutVars>
          <dgm:bulletEnabled val="1"/>
        </dgm:presLayoutVars>
      </dgm:prSet>
      <dgm:spPr/>
    </dgm:pt>
  </dgm:ptLst>
  <dgm:cxnLst>
    <dgm:cxn modelId="{C8ADC2D7-CD3B-4D4D-884D-FC66461AB1C5}" type="presOf" srcId="{C5A620A2-A0C0-4E47-B4D9-6CC7A2951C5E}" destId="{051463A7-0655-4E1B-9A24-DBDFF58C2B10}" srcOrd="0" destOrd="0" presId="urn:microsoft.com/office/officeart/2005/8/layout/vList3"/>
    <dgm:cxn modelId="{EF7AB26B-1AFB-4A16-AB1D-02F894BC5B84}" type="presOf" srcId="{FD631046-E801-40E7-B503-88ACE45CD334}" destId="{405CF15D-A20A-4C37-931C-6734C068272B}" srcOrd="0" destOrd="0" presId="urn:microsoft.com/office/officeart/2005/8/layout/vList3"/>
    <dgm:cxn modelId="{C4D6F99F-9938-4128-B2CB-8CE2D52B9892}" srcId="{FD631046-E801-40E7-B503-88ACE45CD334}" destId="{C3A02ECB-F2EF-448F-8E07-2F3C495E5523}" srcOrd="1" destOrd="0" parTransId="{42933D4B-7A47-4582-A121-BB12B5209F3F}" sibTransId="{50CD59E9-69F9-4FFD-9AB3-BDDB19CA80AD}"/>
    <dgm:cxn modelId="{2D863D4D-C602-4F9F-982A-CF6566117832}" type="presOf" srcId="{C3A02ECB-F2EF-448F-8E07-2F3C495E5523}" destId="{DBE826CC-AAD1-49A6-A7BE-0EE17E25D354}" srcOrd="0" destOrd="0" presId="urn:microsoft.com/office/officeart/2005/8/layout/vList3"/>
    <dgm:cxn modelId="{96070F74-E42C-4C6F-AF5E-0718B5A0FACC}" srcId="{FD631046-E801-40E7-B503-88ACE45CD334}" destId="{C5A620A2-A0C0-4E47-B4D9-6CC7A2951C5E}" srcOrd="0" destOrd="0" parTransId="{8B51CCD6-2CE4-427C-A01C-B4F6FAB84FDC}" sibTransId="{A27ECD17-DA6B-4D26-B0C0-566844177D78}"/>
    <dgm:cxn modelId="{909F7609-3C90-4891-A03A-04FB41F3CD2E}" type="presParOf" srcId="{405CF15D-A20A-4C37-931C-6734C068272B}" destId="{F377D834-EF20-4E2B-98CC-59B6F0288998}" srcOrd="0" destOrd="0" presId="urn:microsoft.com/office/officeart/2005/8/layout/vList3"/>
    <dgm:cxn modelId="{E718E46D-1CE9-45B7-B782-B41AC3655EBC}" type="presParOf" srcId="{F377D834-EF20-4E2B-98CC-59B6F0288998}" destId="{EF98771C-C90B-4210-9087-83B248943828}" srcOrd="0" destOrd="0" presId="urn:microsoft.com/office/officeart/2005/8/layout/vList3"/>
    <dgm:cxn modelId="{1495FC12-E91D-4079-BB01-AA3520951DAA}" type="presParOf" srcId="{F377D834-EF20-4E2B-98CC-59B6F0288998}" destId="{051463A7-0655-4E1B-9A24-DBDFF58C2B10}" srcOrd="1" destOrd="0" presId="urn:microsoft.com/office/officeart/2005/8/layout/vList3"/>
    <dgm:cxn modelId="{6976F94F-66EC-4AA6-A09A-F27CA2FCA67A}" type="presParOf" srcId="{405CF15D-A20A-4C37-931C-6734C068272B}" destId="{E9E15F93-40EF-4F6C-A6ED-A572D4FDC851}" srcOrd="1" destOrd="0" presId="urn:microsoft.com/office/officeart/2005/8/layout/vList3"/>
    <dgm:cxn modelId="{0F22937C-25ED-4962-B480-414B8D05B7F8}" type="presParOf" srcId="{405CF15D-A20A-4C37-931C-6734C068272B}" destId="{B43C73EA-881C-48FF-B725-CBD024EAC736}" srcOrd="2" destOrd="0" presId="urn:microsoft.com/office/officeart/2005/8/layout/vList3"/>
    <dgm:cxn modelId="{C407A67E-3235-4694-9B10-DA68568EE291}" type="presParOf" srcId="{B43C73EA-881C-48FF-B725-CBD024EAC736}" destId="{DCAB2B09-F161-43C0-AA99-4CE77117378E}" srcOrd="0" destOrd="0" presId="urn:microsoft.com/office/officeart/2005/8/layout/vList3"/>
    <dgm:cxn modelId="{545B96A3-F5AC-461B-A254-D86F519A8B3E}" type="presParOf" srcId="{B43C73EA-881C-48FF-B725-CBD024EAC736}" destId="{DBE826CC-AAD1-49A6-A7BE-0EE17E25D354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B5E5-ADF4-431D-BBAE-E8BCBD38F159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04B48-6264-4FF9-AA3D-11671425CB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1357298"/>
            <a:ext cx="7229500" cy="3214710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Стили</a:t>
            </a:r>
            <a:br>
              <a:rPr lang="ru-RU" sz="6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родительского </a:t>
            </a:r>
            <a:br>
              <a:rPr lang="ru-RU" sz="6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endParaRPr lang="ru-RU" sz="66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Дом\Desktop\Новая папка\images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609424"/>
            <a:ext cx="3171833" cy="22485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Демократический стиль воспитания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Взрослый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осознает, что личность ребенка уникальна, и готов уважать ее. Он понимает, какие требования необходимо диктовать, а какие — обсуждать. Позиция воспитания гибкая, родитель может пойти на компромисс, он учитывает мнение ребенка. Взрослый хочет видеть своего малыша самостоятельным и бережно помогает ему стать таким. У ребенка есть право на ошибки, исследовательское поведение поощряется. В семье царит атмосфера сотрудничества, принятия, тепла и поддержки. 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tili-vospitaniya-detey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837" r="10837"/>
          <a:stretch>
            <a:fillRect/>
          </a:stretch>
        </p:blipFill>
        <p:spPr>
          <a:xfrm rot="420000">
            <a:off x="3441753" y="1142282"/>
            <a:ext cx="4924325" cy="4027721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"/>
            <a:ext cx="8572560" cy="857232"/>
          </a:xfrm>
        </p:spPr>
        <p:txBody>
          <a:bodyPr anchor="t">
            <a:noAutofit/>
          </a:bodyPr>
          <a:lstStyle/>
          <a:p>
            <a:pPr algn="ctr"/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 демократическом  стиле воспитания</a:t>
            </a:r>
            <a:endParaRPr lang="ru-RU" sz="3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0" y="714356"/>
            <a:ext cx="3714744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вырастает хорошо адаптированным, самостоятельным, ответственным, уважающим себя и других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Стили  родительского </a:t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Авторитарный стиль воспитания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Гиперопекающий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стиль воспитания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Попустительский (индифферентный) стиль воспитания.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Демократический стиль воспитания</a:t>
            </a:r>
          </a:p>
          <a:p>
            <a:pPr marL="514350" indent="-514350">
              <a:buFont typeface="+mj-lt"/>
              <a:buAutoNum type="arabicPeriod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м\Desktop\Новая папка\avtoritet-roditel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714752"/>
            <a:ext cx="1857388" cy="269557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4429156" cy="1071570"/>
          </a:xfrm>
        </p:spPr>
        <p:txBody>
          <a:bodyPr>
            <a:normAutofit/>
          </a:bodyPr>
          <a:lstStyle/>
          <a:p>
            <a:r>
              <a:rPr lang="ru-RU" i="1" dirty="0" smtClean="0"/>
              <a:t>Авторитарный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357298"/>
            <a:ext cx="6972320" cy="528641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С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амый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распространенный и привычный стиль воспитания в нашей стране. Покорность и послушание — вот те качества, которые наиболее ценятся авторитарными родителями. Взрослый хорошо представляет каким должен быть ребенок, и прилагает максимум усилий, чтобы приблизить его к «идеалу». Множество запретов, неуступчивость, излишняя требовательность — основные составляющие авторитарных отношений. Родители контролируют все сферы жизни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бёнка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требуют от него беспрекословного подчинения.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Последствия такого воспитания могут быть два варианта развития личности ребенка.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920085"/>
            <a:ext cx="3286148" cy="4509311"/>
          </a:xfrm>
        </p:spPr>
        <p:txBody>
          <a:bodyPr>
            <a:normAutofit/>
          </a:bodyPr>
          <a:lstStyle/>
          <a:p>
            <a:pPr lvl="0" algn="ctr"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будет таким же,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родители, доминирующим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авторитарным, возможно, агрессивным, не терпящим возражений и сомнений в своей правоте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юююю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8992" y="2071678"/>
            <a:ext cx="5572164" cy="407031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агрессивный-ребено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52" y="2285992"/>
            <a:ext cx="6299332" cy="417979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0034" y="642917"/>
            <a:ext cx="8186766" cy="1643075"/>
          </a:xfrm>
        </p:spPr>
        <p:txBody>
          <a:bodyPr>
            <a:normAutofit/>
          </a:bodyPr>
          <a:lstStyle/>
          <a:p>
            <a:pPr lvl="0" algn="ctr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вырастет пассивным человеком, конформистом, не имеющим собственного мнения и не осознающим собственных желаний.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7166"/>
            <a:ext cx="7743852" cy="92869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Гиперопекающий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стиль воспитания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1357298"/>
            <a:ext cx="3857652" cy="489110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Родители стремятся полностью оградить ребенка от всех трудностей, постоянно тревожатся о его здоровье, выполняют все его желания. Эмоциональная близость очень тесная, родители просто душат ребенка своей заботой, чрезмерно контролируя его жизнь. Любое проявление инициативы и самостоятельности подавляется. </a:t>
            </a:r>
          </a:p>
          <a:p>
            <a:endParaRPr lang="ru-RU" dirty="0"/>
          </a:p>
        </p:txBody>
      </p:sp>
      <p:pic>
        <p:nvPicPr>
          <p:cNvPr id="5" name="Содержимое 4" descr="giperopek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6248" y="1714488"/>
            <a:ext cx="4675941" cy="4500594"/>
          </a:xfr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Варианты развития личности следующие.</a:t>
            </a:r>
            <a:endParaRPr lang="ru-RU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1714488"/>
          <a:ext cx="885831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929618" cy="1390674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Попустительский (индифферентный) стиль воспитания.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643050"/>
            <a:ext cx="8358246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Проблемы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воспитания не являются для взрослого первостепенными — он предоставляет ребенку много свободы. Родитель считает, что формирует у ребенка самостоятельность и раскованность поведения, а по сути, это тактика невмешательства, равнодушия. Свои проблемы ребенку приходится решать самому. В этих отношениях нет доверия и эмоциональной связи.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Дом\Desktop\Новая папка\images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4655405"/>
            <a:ext cx="4857752" cy="220259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попустительском стиле воспитания возможны следующие варианты.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935480"/>
          <a:ext cx="8786874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459</Words>
  <PresentationFormat>Экран (4:3)</PresentationFormat>
  <Paragraphs>28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Стили  родительского  воспитания</vt:lpstr>
      <vt:lpstr>Стили  родительского  воспитания</vt:lpstr>
      <vt:lpstr>Авторитарный </vt:lpstr>
      <vt:lpstr>Последствия такого воспитания могут быть два варианта развития личности ребенка.</vt:lpstr>
      <vt:lpstr>Слайд 5</vt:lpstr>
      <vt:lpstr>Гиперопекающий стиль воспитания</vt:lpstr>
      <vt:lpstr>Варианты развития личности следующие.</vt:lpstr>
      <vt:lpstr>Попустительский (индифферентный) стиль воспитания.</vt:lpstr>
      <vt:lpstr>При попустительском стиле воспитания возможны следующие варианты.</vt:lpstr>
      <vt:lpstr>Демократический стиль воспитания</vt:lpstr>
      <vt:lpstr>При демократическом  стиле воспитания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 родительского  воспитания</dc:title>
  <dc:creator>пользователь</dc:creator>
  <cp:lastModifiedBy>Дом</cp:lastModifiedBy>
  <cp:revision>23</cp:revision>
  <dcterms:created xsi:type="dcterms:W3CDTF">2014-02-18T01:48:33Z</dcterms:created>
  <dcterms:modified xsi:type="dcterms:W3CDTF">2015-11-30T10:51:53Z</dcterms:modified>
</cp:coreProperties>
</file>